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56" r:id="rId3"/>
    <p:sldId id="264" r:id="rId4"/>
    <p:sldId id="268" r:id="rId5"/>
    <p:sldId id="267" r:id="rId6"/>
    <p:sldId id="266" r:id="rId7"/>
    <p:sldId id="259" r:id="rId8"/>
    <p:sldId id="263" r:id="rId9"/>
    <p:sldId id="258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EBA4E-10AA-4F75-97FC-727B1FC3025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92D02-1083-4935-AC03-2868DD00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25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860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04133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860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13C66B-7AF5-40BA-8933-D16874FF94CC}" type="datetime8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60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12/15/2019 10:28 AM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860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60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245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0D3A-2ED3-419D-93DC-A2D2E278B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8911B-E4B6-405B-AF45-B6AE0C96C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53E03-B39A-434F-99F2-79CBFA7D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02AD-9862-4CBE-8B8D-D157D73E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80BE-69EA-422D-B8FE-20108B03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02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6117-9E9B-4D82-BE9A-47E97EE4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F365A-6FAB-4BD2-BABC-4A91E7D40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590EF-3C0C-4858-89A1-0AF2104D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7ED20-8CFC-48D0-9989-A99A5802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CB928-3DAE-4288-AAD6-3C7F84D27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B02A77-BE4C-443D-B169-0493A9686C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6B7881-2D87-46F5-B5F6-2B0ACF3F4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78B2-568E-44F0-B752-F48A0252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CBDFB-D7B4-4658-A6F9-BCB484A2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6280C-8382-4835-94BC-0C42B4C60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920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1F7F-CA5F-4609-9E53-094261A2A8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88830" y="285842"/>
            <a:ext cx="3944254" cy="543185"/>
          </a:xfrm>
          <a:noFill/>
        </p:spPr>
        <p:txBody>
          <a:bodyPr vert="horz" wrap="square" lIns="164592" tIns="109728" rIns="164592" bIns="109728" rtlCol="0">
            <a:spAutoFit/>
          </a:bodyPr>
          <a:lstStyle>
            <a:lvl1pPr marL="0" indent="0" algn="r">
              <a:buNone/>
              <a:defRPr lang="en-US" sz="2353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224097" lvl="0" indent="-224097">
              <a:spcBef>
                <a:spcPts val="0"/>
              </a:spcBef>
            </a:pPr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509993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93BD-3D5C-4C10-8A01-55AFE19C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F65E-7758-47E2-A27B-AF99920E0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857A0-9D65-4566-ADB7-BEA3629CB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A3F14-AB3B-4A86-BC9C-00D2E59D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A4D3A-8A90-43DF-8AE7-A4028C745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023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68891-E798-473C-B104-F228421F1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E9FE6-0D8E-4792-854E-46EFAD5D0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89A31-E629-4AAD-8BB3-BA0C6AC2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00878-6940-4ECE-8D73-E09721ACE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BE470-8EEE-419D-BA8A-D747D7E5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58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32A7-C5F7-4E55-88F7-D88D69BC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F2849-F69B-4767-ACE4-C363E7D2D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75E54-B783-44FC-BF74-F6DD7B765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93136-16B3-4A30-9E45-F4E52695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801FB-9C7F-407E-99A1-459F31CDA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270D7-5451-4651-AA71-92A028FE5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81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6A27-D1CD-47D9-B6FE-7C1D81B3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7F5B6-4746-4B19-8C6E-61D3084E8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7D8A26-EAC8-44C3-B8CE-852C8ACCA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67EC25-2B25-454E-902B-562C3ED6F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94CCC-AC6C-41C2-B6CD-9FDF6D9B6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7D4CBB-5C96-487B-8246-642F96C7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E4234B-F997-495A-A62F-880E5DD4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E27D17-6594-4E71-9F69-58AC0F0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1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F4B3-A390-494E-BFF7-9030FA54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E73E4-7623-46C0-A758-11EB5C1E5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2450F9-8F77-4C79-99EE-DE3A1125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E7E68-0EC1-4863-BBB7-1104B0E2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9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DD538-6745-4FE8-B620-FF2824E28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6D1A83-950B-4A45-B7A0-8073D777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FF01F-8A84-4BF9-BCBC-25AB5803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9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2CB6-39FE-4250-8A8A-E7D7AF7E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1F7AD-2E07-4EA1-9620-37C743443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FF0BB-53D8-44C6-8F30-203D858B6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3A277-DE37-4187-8C9F-D09E795E5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A0EEA-CC81-49B0-BDD8-69B3F876B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0D232-599F-43FF-892C-712057DE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9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9682-7F4E-4473-A4C8-DE30B1AD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A2501-9370-44B9-82A7-03755C588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C1632-7C37-40FD-96F7-DDC29286B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8683C-8678-496C-8BA5-BD331535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39C6B-76F3-45F3-8AA0-D3A9A2C1A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0DAF6-2B4B-4577-A772-A86013BC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5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CF8AE-9870-41B4-9E90-1F3D44A55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5173D-58FA-4475-ADA1-A05B412D1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53949-DB2C-4CCA-8C37-4A77A6D1D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A5BD2-A31A-4DA4-A01A-80212384C07E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5DF6-3172-4FB8-99CD-1A10EFDE9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2A3A1-DA41-49D1-B83A-4110DBF34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0AE67-6D1E-4C4D-9A50-F90995D1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9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latest.html" TargetMode="External"/><Relationship Id="rId2" Type="http://schemas.openxmlformats.org/officeDocument/2006/relationships/hyperlink" Target="https://winscp.net/eng/download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fdadu/IoT-Workshop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302" y="1187939"/>
            <a:ext cx="10588330" cy="1792836"/>
          </a:xfrm>
        </p:spPr>
        <p:txBody>
          <a:bodyPr/>
          <a:lstStyle/>
          <a:p>
            <a:r>
              <a:rPr lang="en-US" dirty="0"/>
              <a:t>IoT Workshop</a:t>
            </a:r>
            <a:endParaRPr lang="en-US" sz="3529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5EBA8-5DAA-42B4-BD89-BBDF77F8A2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1839" y="2981190"/>
            <a:ext cx="7171337" cy="1792072"/>
          </a:xfrm>
        </p:spPr>
        <p:txBody>
          <a:bodyPr/>
          <a:lstStyle/>
          <a:p>
            <a:endParaRPr lang="en-US" dirty="0"/>
          </a:p>
          <a:p>
            <a:r>
              <a:rPr lang="en-US" sz="1961" dirty="0"/>
              <a:t>Ofek Dadush, Software Engineer @ ASC for IoT 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E8E69823-E739-4910-83D7-F783C926D200}"/>
              </a:ext>
            </a:extLst>
          </p:cNvPr>
          <p:cNvSpPr txBox="1">
            <a:spLocks/>
          </p:cNvSpPr>
          <p:nvPr/>
        </p:nvSpPr>
        <p:spPr>
          <a:xfrm>
            <a:off x="361840" y="6449767"/>
            <a:ext cx="11586711" cy="1182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5"/>
            <a:r>
              <a:rPr lang="en-US" sz="686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© Microsoft Corporation                                                                                  				</a:t>
            </a:r>
            <a:r>
              <a:rPr lang="en-US" sz="1765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5417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EEF741-C831-4818-A61E-24EC6A969628}"/>
              </a:ext>
            </a:extLst>
          </p:cNvPr>
          <p:cNvSpPr/>
          <p:nvPr/>
        </p:nvSpPr>
        <p:spPr>
          <a:xfrm>
            <a:off x="622041" y="522514"/>
            <a:ext cx="10381861" cy="566679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976CA8-D268-4872-9E69-9F9F25BA2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WinSCP –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>
                <a:hlinkClick r:id="rId2"/>
              </a:rPr>
              <a:t>https://winscp.net/eng/download.php</a:t>
            </a:r>
            <a:endParaRPr lang="en-US" dirty="0"/>
          </a:p>
          <a:p>
            <a:r>
              <a:rPr lang="en-US" dirty="0"/>
              <a:t>Putty - </a:t>
            </a:r>
            <a:r>
              <a:rPr lang="en-US" dirty="0">
                <a:hlinkClick r:id="rId3"/>
              </a:rPr>
              <a:t>https://www.chiark.greenend.org.uk/~sgtatham/putty/latest.html</a:t>
            </a:r>
            <a:endParaRPr lang="en-US" dirty="0"/>
          </a:p>
          <a:p>
            <a:r>
              <a:rPr lang="en-US" dirty="0"/>
              <a:t>Git Hub repository – </a:t>
            </a:r>
            <a:r>
              <a:rPr lang="en-US" dirty="0">
                <a:hlinkClick r:id="rId4"/>
              </a:rPr>
              <a:t>https://github.com/ofdadu/IoT-Workshop.git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9B8E5D-FDEF-4B0A-BF98-605FB027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90664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0E981-81F9-4EC2-925B-ED319B7DDD71}"/>
              </a:ext>
            </a:extLst>
          </p:cNvPr>
          <p:cNvSpPr/>
          <p:nvPr/>
        </p:nvSpPr>
        <p:spPr>
          <a:xfrm>
            <a:off x="622041" y="522514"/>
            <a:ext cx="10381861" cy="566679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WhatsApp Video 2019-12-08 at 15.08.33">
            <a:hlinkClick r:id="" action="ppaction://media"/>
            <a:extLst>
              <a:ext uri="{FF2B5EF4-FFF2-40B4-BE49-F238E27FC236}">
                <a16:creationId xmlns:a16="http://schemas.microsoft.com/office/drawing/2014/main" id="{B2EB2C3C-17BB-4A3C-A9E7-857828F9DB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3050" y="558188"/>
            <a:ext cx="3097115" cy="563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0E981-81F9-4EC2-925B-ED319B7DDD71}"/>
              </a:ext>
            </a:extLst>
          </p:cNvPr>
          <p:cNvSpPr/>
          <p:nvPr/>
        </p:nvSpPr>
        <p:spPr>
          <a:xfrm>
            <a:off x="622041" y="522514"/>
            <a:ext cx="10381861" cy="566679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AE025CF4-F0C7-4D14-B3F7-C0989E364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762" y="830145"/>
            <a:ext cx="6012276" cy="5197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0882B9-6E64-45C6-8AB0-446AD761C22C}"/>
              </a:ext>
            </a:extLst>
          </p:cNvPr>
          <p:cNvSpPr txBox="1"/>
          <p:nvPr/>
        </p:nvSpPr>
        <p:spPr>
          <a:xfrm>
            <a:off x="1063690" y="1007706"/>
            <a:ext cx="34336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Car Overview</a:t>
            </a:r>
          </a:p>
          <a:p>
            <a:endParaRPr lang="en-US" dirty="0"/>
          </a:p>
          <a:p>
            <a:r>
              <a:rPr lang="en-US" dirty="0"/>
              <a:t>Lights:</a:t>
            </a:r>
          </a:p>
          <a:p>
            <a:r>
              <a:rPr lang="en-US" dirty="0"/>
              <a:t>Turn on/off</a:t>
            </a:r>
          </a:p>
          <a:p>
            <a:r>
              <a:rPr lang="en-US" dirty="0"/>
              <a:t>Check state</a:t>
            </a:r>
          </a:p>
          <a:p>
            <a:endParaRPr lang="en-US" dirty="0"/>
          </a:p>
          <a:p>
            <a:r>
              <a:rPr lang="en-US" dirty="0"/>
              <a:t>Lock:</a:t>
            </a:r>
          </a:p>
          <a:p>
            <a:r>
              <a:rPr lang="en-US" dirty="0"/>
              <a:t>Lock/unlock </a:t>
            </a:r>
          </a:p>
          <a:p>
            <a:r>
              <a:rPr lang="en-US" dirty="0"/>
              <a:t>Check state</a:t>
            </a:r>
          </a:p>
          <a:p>
            <a:endParaRPr lang="en-US" dirty="0"/>
          </a:p>
          <a:p>
            <a:r>
              <a:rPr lang="en-US" dirty="0"/>
              <a:t>Location:</a:t>
            </a:r>
          </a:p>
          <a:p>
            <a:r>
              <a:rPr lang="en-US" dirty="0"/>
              <a:t>Get car location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0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CAFE71-229C-47BE-971A-6C8F8C7BA6A9}"/>
              </a:ext>
            </a:extLst>
          </p:cNvPr>
          <p:cNvSpPr/>
          <p:nvPr/>
        </p:nvSpPr>
        <p:spPr>
          <a:xfrm>
            <a:off x="622041" y="522514"/>
            <a:ext cx="10381861" cy="566679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36F13E-BA7B-415D-B9A5-D3D1A1CC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From microcontrollers to fancy computers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E7C4AD2D-76DF-4B65-82E2-DCA96C7A787A}"/>
              </a:ext>
            </a:extLst>
          </p:cNvPr>
          <p:cNvSpPr/>
          <p:nvPr/>
        </p:nvSpPr>
        <p:spPr>
          <a:xfrm>
            <a:off x="1174750" y="1690688"/>
            <a:ext cx="9042400" cy="6016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microcontroller&quot;">
            <a:extLst>
              <a:ext uri="{FF2B5EF4-FFF2-40B4-BE49-F238E27FC236}">
                <a16:creationId xmlns:a16="http://schemas.microsoft.com/office/drawing/2014/main" id="{446A7EEB-4162-48ED-A5EB-94A31262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1" y="2761391"/>
            <a:ext cx="1520400" cy="101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3DEEF-0F90-47D1-9408-3D6B64BEAE46}"/>
              </a:ext>
            </a:extLst>
          </p:cNvPr>
          <p:cNvSpPr txBox="1"/>
          <p:nvPr/>
        </p:nvSpPr>
        <p:spPr>
          <a:xfrm>
            <a:off x="1055476" y="4319171"/>
            <a:ext cx="164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Microcontroller </a:t>
            </a:r>
          </a:p>
        </p:txBody>
      </p:sp>
      <p:pic>
        <p:nvPicPr>
          <p:cNvPr id="1028" name="Picture 4" descr="Image result for from arduino to microcontroller to singleboard computer&quot;">
            <a:extLst>
              <a:ext uri="{FF2B5EF4-FFF2-40B4-BE49-F238E27FC236}">
                <a16:creationId xmlns:a16="http://schemas.microsoft.com/office/drawing/2014/main" id="{3C195362-025E-4C60-84CB-CB21D064A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561" y="2432629"/>
            <a:ext cx="2029411" cy="14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9ED24E-C9DE-4730-B339-D2E47ECE95A0}"/>
              </a:ext>
            </a:extLst>
          </p:cNvPr>
          <p:cNvSpPr txBox="1"/>
          <p:nvPr/>
        </p:nvSpPr>
        <p:spPr>
          <a:xfrm>
            <a:off x="5812971" y="4319171"/>
            <a:ext cx="1893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board computer</a:t>
            </a:r>
          </a:p>
        </p:txBody>
      </p:sp>
      <p:pic>
        <p:nvPicPr>
          <p:cNvPr id="1032" name="Picture 8" descr="Image result for raspberry pi&quot;">
            <a:extLst>
              <a:ext uri="{FF2B5EF4-FFF2-40B4-BE49-F238E27FC236}">
                <a16:creationId xmlns:a16="http://schemas.microsoft.com/office/drawing/2014/main" id="{2E5FC3E5-34DD-426F-B368-DBAB6640F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409" y="2432629"/>
            <a:ext cx="2319709" cy="158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825603-BD2A-44AE-B15E-39D5B47F45EF}"/>
              </a:ext>
            </a:extLst>
          </p:cNvPr>
          <p:cNvSpPr txBox="1"/>
          <p:nvPr/>
        </p:nvSpPr>
        <p:spPr>
          <a:xfrm>
            <a:off x="3478340" y="4471571"/>
            <a:ext cx="1893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Microcontroller</a:t>
            </a:r>
          </a:p>
          <a:p>
            <a:r>
              <a:rPr lang="en-US" dirty="0"/>
              <a:t>Expansion board/ breakout board </a:t>
            </a:r>
          </a:p>
        </p:txBody>
      </p:sp>
      <p:pic>
        <p:nvPicPr>
          <p:cNvPr id="1034" name="Picture 10" descr="Image result for surface laptops&quot;">
            <a:extLst>
              <a:ext uri="{FF2B5EF4-FFF2-40B4-BE49-F238E27FC236}">
                <a16:creationId xmlns:a16="http://schemas.microsoft.com/office/drawing/2014/main" id="{2AE9C4BD-133F-4A4C-ACD5-7D80FBA09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555" y="2487966"/>
            <a:ext cx="1970735" cy="160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8A5354-732D-441D-AA10-FC34737AA014}"/>
              </a:ext>
            </a:extLst>
          </p:cNvPr>
          <p:cNvSpPr txBox="1"/>
          <p:nvPr/>
        </p:nvSpPr>
        <p:spPr>
          <a:xfrm>
            <a:off x="8442042" y="4319171"/>
            <a:ext cx="189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Fancy Computer</a:t>
            </a:r>
          </a:p>
        </p:txBody>
      </p:sp>
    </p:spTree>
    <p:extLst>
      <p:ext uri="{BB962C8B-B14F-4D97-AF65-F5344CB8AC3E}">
        <p14:creationId xmlns:p14="http://schemas.microsoft.com/office/powerpoint/2010/main" val="212747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CAFE71-229C-47BE-971A-6C8F8C7BA6A9}"/>
              </a:ext>
            </a:extLst>
          </p:cNvPr>
          <p:cNvSpPr/>
          <p:nvPr/>
        </p:nvSpPr>
        <p:spPr>
          <a:xfrm>
            <a:off x="622041" y="522514"/>
            <a:ext cx="10381861" cy="566679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40301-8075-4723-9DFF-06802F4B1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50092" y="-192338"/>
            <a:ext cx="5529984" cy="7156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AFC284-2FC4-4A53-BFBC-C143AD38AF38}"/>
              </a:ext>
            </a:extLst>
          </p:cNvPr>
          <p:cNvSpPr/>
          <p:nvPr/>
        </p:nvSpPr>
        <p:spPr>
          <a:xfrm>
            <a:off x="6877050" y="5448300"/>
            <a:ext cx="444500" cy="29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151136-1D37-4BC9-B326-1C3B4930E876}"/>
              </a:ext>
            </a:extLst>
          </p:cNvPr>
          <p:cNvSpPr/>
          <p:nvPr/>
        </p:nvSpPr>
        <p:spPr>
          <a:xfrm>
            <a:off x="3086100" y="4927600"/>
            <a:ext cx="2806700" cy="36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F7C51A-EB17-4C89-86F7-17C19035D4FD}"/>
              </a:ext>
            </a:extLst>
          </p:cNvPr>
          <p:cNvSpPr/>
          <p:nvPr/>
        </p:nvSpPr>
        <p:spPr>
          <a:xfrm>
            <a:off x="4070350" y="2736850"/>
            <a:ext cx="3098800" cy="36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7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4609BE0B-FE18-4E13-A791-DDACC027B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4" t="20423" r="6581" b="20268"/>
          <a:stretch/>
        </p:blipFill>
        <p:spPr>
          <a:xfrm>
            <a:off x="814872" y="603380"/>
            <a:ext cx="10574695" cy="5585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CAFE71-229C-47BE-971A-6C8F8C7BA6A9}"/>
              </a:ext>
            </a:extLst>
          </p:cNvPr>
          <p:cNvSpPr/>
          <p:nvPr/>
        </p:nvSpPr>
        <p:spPr>
          <a:xfrm>
            <a:off x="622041" y="522514"/>
            <a:ext cx="10381861" cy="566679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6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7579C0-59C3-4234-83DC-1EA176E2E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5" t="20512" r="10561" b="20244"/>
          <a:stretch/>
        </p:blipFill>
        <p:spPr>
          <a:xfrm>
            <a:off x="774440" y="609600"/>
            <a:ext cx="10077062" cy="55797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21871D-3C6B-4CC1-9616-B9E487522270}"/>
              </a:ext>
            </a:extLst>
          </p:cNvPr>
          <p:cNvSpPr/>
          <p:nvPr/>
        </p:nvSpPr>
        <p:spPr>
          <a:xfrm>
            <a:off x="622041" y="522514"/>
            <a:ext cx="10381861" cy="566679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7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1312C9-41C2-4509-AB55-04F0D3EB8D2C}"/>
              </a:ext>
            </a:extLst>
          </p:cNvPr>
          <p:cNvSpPr/>
          <p:nvPr/>
        </p:nvSpPr>
        <p:spPr>
          <a:xfrm>
            <a:off x="622041" y="522514"/>
            <a:ext cx="10381861" cy="566679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1131EC-0544-4E4B-94C2-9330BF1AA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809000"/>
            <a:ext cx="97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8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A18E4-D8B1-4E55-AE36-2F6DC4096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82" t="20395" r="6633" b="20295"/>
          <a:stretch/>
        </p:blipFill>
        <p:spPr>
          <a:xfrm>
            <a:off x="522513" y="562946"/>
            <a:ext cx="10580915" cy="55859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EEF741-C831-4818-A61E-24EC6A969628}"/>
              </a:ext>
            </a:extLst>
          </p:cNvPr>
          <p:cNvSpPr/>
          <p:nvPr/>
        </p:nvSpPr>
        <p:spPr>
          <a:xfrm>
            <a:off x="622041" y="522514"/>
            <a:ext cx="10381861" cy="5666792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89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2986</TotalTime>
  <Words>141</Words>
  <Application>Microsoft Office PowerPoint</Application>
  <PresentationFormat>Widescreen</PresentationFormat>
  <Paragraphs>31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IoT Workshop</vt:lpstr>
      <vt:lpstr>PowerPoint Presentation</vt:lpstr>
      <vt:lpstr>PowerPoint Presentation</vt:lpstr>
      <vt:lpstr>From microcontrollers to fancy computers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Workshop</dc:title>
  <dc:creator>Ofek Dadush</dc:creator>
  <cp:lastModifiedBy>Ofek Dadush</cp:lastModifiedBy>
  <cp:revision>13</cp:revision>
  <dcterms:created xsi:type="dcterms:W3CDTF">2019-12-09T13:39:58Z</dcterms:created>
  <dcterms:modified xsi:type="dcterms:W3CDTF">2019-12-17T08:57:08Z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t-ofdadu@microsoft.com</vt:lpwstr>
  </property>
  <property fmtid="{D5CDD505-2E9C-101B-9397-08002B2CF9AE}" pid="5" name="MSIP_Label_f42aa342-8706-4288-bd11-ebb85995028c_SetDate">
    <vt:lpwstr>2019-12-09T14:04:02.2239394Z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3c4b5ab7-cc72-4592-8591-af9919cfe186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